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1" r:id="rId4"/>
    <p:sldId id="263" r:id="rId5"/>
    <p:sldId id="264" r:id="rId6"/>
    <p:sldId id="258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89" r:id="rId17"/>
    <p:sldId id="275" r:id="rId18"/>
    <p:sldId id="276" r:id="rId19"/>
    <p:sldId id="290" r:id="rId20"/>
    <p:sldId id="278" r:id="rId21"/>
    <p:sldId id="280" r:id="rId22"/>
    <p:sldId id="281" r:id="rId23"/>
    <p:sldId id="282" r:id="rId24"/>
    <p:sldId id="283" r:id="rId25"/>
    <p:sldId id="291" r:id="rId26"/>
    <p:sldId id="286" r:id="rId27"/>
    <p:sldId id="287" r:id="rId28"/>
    <p:sldId id="28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27C90-0763-4F87-9254-6B0D8D1F7A76}" type="datetimeFigureOut">
              <a:rPr lang="en-ZA" smtClean="0"/>
              <a:t>2024/08/13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70C9B-32A8-4FE4-9192-DC37823F81D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7512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70C9B-32A8-4FE4-9192-DC37823F81DB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38251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70C9B-32A8-4FE4-9192-DC37823F81DB}" type="slidenum">
              <a:rPr lang="en-ZA" smtClean="0"/>
              <a:t>20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6908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D5BED-7BCB-85EC-B310-9090DFCFA0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37969-833B-727B-FA92-5F4D3A50F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B6DF1-912B-251F-03A6-2C59DC8C9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53CF4-CD36-C09D-3BCD-CE489B0C4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E31B7-F556-F982-ECE1-32B24820C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7312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EFBF7-2554-B5C0-A128-9B3A6204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684941-6F65-14D2-F421-985ACFF46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252B0-0738-20BF-7194-F5BAB5125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4F660-519A-8E22-5F33-E62C7F470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36C80-DF89-A86A-F348-0D037A165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42353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8FFA54-F619-9863-BF5A-42A180AE5A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8F1391-6F26-D073-1D8E-B58DC43E8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2B26F-36FB-3916-C1D5-4E4D15D8B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4960E-6C1B-8F2D-E6AB-C1F5CD255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18BCF-11D4-AB03-9D86-9A6209078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74811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83AD-CE9A-F02F-93CD-9BC6D6692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7ABB8-1F9A-0C64-2F3E-D0145BFDC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B8613-8994-3915-7B6D-3F358B7A1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E182B-5000-F18C-03A0-3AD52AE48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9E50-D8F4-5EBC-F3FB-4789482B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0414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8157A-1311-2822-216C-8E2EFB45C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57423-99F6-E44A-36B8-281D3A7FC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16694-D10F-34D5-9C17-4435D0E7B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3F7C0-9A71-6271-37CC-542657567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7E871-3A0A-5D27-BCDE-A811B7EB4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8570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8EA40-3BAD-ABD9-02B8-6E3BF21EF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8D65A-4F91-11DC-1890-6FB09A642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D74A8-AD52-1F1C-96F7-B1E2D720B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17F80-D5D6-CAB0-B3A4-0690CDF5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A2D9C-0BE2-3EE8-16CF-6ECD78A58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C69AF-8C48-F474-34FF-6B75E17BD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08900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C16EB-90EC-D8AB-30CD-2C375E89D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EACB9-93B5-4A45-749E-7E30D29FC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8087E3-8356-5CC4-1F78-F70B4C747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BE9E49-6801-694C-1641-784A349F71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32DF20-804F-610D-14EC-5F0A2B796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D61AB4-6477-8101-2361-F593FA615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2024/08/13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5BE524-CE72-F298-8110-DC05A20E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61D2F8-3950-E258-318F-C6BFE1F22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1872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69A1-CF35-7A9B-1614-1FBDDE717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2F0EB7-0FB0-1E20-41C8-0B2DBE09E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2024/08/13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A9D39-59D7-B3DC-E02B-5A29C989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837534-7514-4ED8-8D2D-D628E1C3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85053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412E16-6DA4-148A-2B7C-1D66E4073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2024/08/13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560894-1522-1D4F-1BC6-14C86F85B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00360-5BF3-465D-29C5-F6DFD68C4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51556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8DE2-95A9-D0F9-FA27-DC02919F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77BE-6421-589F-6C54-4C71B9A14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EFBE9-B7B5-C5EB-9EEE-32AB47EB9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A5008-8934-12F4-9BBD-5BE9B643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FEFB4-ABBD-6E67-9A38-34A62F4FA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AFE43-5452-D0A2-D37B-D1470460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21756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B459C-5406-E09B-15A8-55AEA1333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A264A2-3B61-E45D-66C1-83FB6A02C4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1E733B-2C0B-57E8-B3A2-9ED779CE6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8D22E-AEAF-531A-3CB7-69607ABB7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99F82-9A54-AF81-9939-5051507E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6D15E-6E83-2E75-18D6-8DC4E5FA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73651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B3C654-C0EC-0687-35E7-00C3FA4F0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3B10B-A8AA-DCA6-1905-02F3DB985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C7713-FEC3-2E5D-8114-D1BF9D757B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9F4CCF-CAD8-4EA0-B172-E379270E8AAC}" type="datetimeFigureOut">
              <a:rPr lang="en-ZA" smtClean="0"/>
              <a:t>2024/08/13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22D46-4B21-5014-A9C4-D9CB36109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45395-4F2C-E422-B756-486D9138B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6085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C474E-25DE-E75F-6FD0-EDCD23577E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495"/>
          <a:stretch/>
        </p:blipFill>
        <p:spPr>
          <a:xfrm>
            <a:off x="6097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434CB-3421-26E6-7560-E9A9F6172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ZA" sz="5200" dirty="0">
                <a:solidFill>
                  <a:srgbClr val="FFFFFF"/>
                </a:solidFill>
              </a:rPr>
              <a:t>Beginner Svelte Training</a:t>
            </a:r>
          </a:p>
        </p:txBody>
      </p:sp>
    </p:spTree>
    <p:extLst>
      <p:ext uri="{BB962C8B-B14F-4D97-AF65-F5344CB8AC3E}">
        <p14:creationId xmlns:p14="http://schemas.microsoft.com/office/powerpoint/2010/main" val="128504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6AAB89-C561-D947-282A-8E32FC47AD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49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362E3E-DE2A-5E2B-D0D9-6169527C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Componentization</a:t>
            </a:r>
          </a:p>
        </p:txBody>
      </p:sp>
    </p:spTree>
    <p:extLst>
      <p:ext uri="{BB962C8B-B14F-4D97-AF65-F5344CB8AC3E}">
        <p14:creationId xmlns:p14="http://schemas.microsoft.com/office/powerpoint/2010/main" val="86763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F3CF7-47A0-8F64-3D9D-49C3B3F70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2a. Creating a component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1AFA160-2162-9CDA-23C4-0C4AEB5FE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861" y="1825625"/>
            <a:ext cx="7988277" cy="4351338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BF545AC6-C99F-726E-E98D-21B88111A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65" t="-3025" r="51107" b="56528"/>
          <a:stretch/>
        </p:blipFill>
        <p:spPr>
          <a:xfrm>
            <a:off x="8592000" y="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4DA3E760-9ED8-B3CD-CF65-B0EBCD902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222" t="3502" r="86212" b="65271"/>
          <a:stretch/>
        </p:blipFill>
        <p:spPr>
          <a:xfrm>
            <a:off x="1" y="3222977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9823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0E487-01CB-6592-754F-2C6D5025F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2b. Using the component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74CAD3-2EA8-4CDB-654A-BC1E19DDF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7947" y="1825625"/>
            <a:ext cx="7936106" cy="4351338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69FB5767-41F0-5BCD-9F4E-69E09DF86F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2" t="-11557" r="56075" b="46498"/>
          <a:stretch/>
        </p:blipFill>
        <p:spPr>
          <a:xfrm>
            <a:off x="8592000" y="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21533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9F02-C1F2-922A-D473-2FB2CA74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2c. Passing Data (props) to components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7EF68FB-88BB-D955-CB48-E31D68A45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7481" y="1825625"/>
            <a:ext cx="7977037" cy="435133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36CB610B-180E-F623-5BA0-29C62A7DC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29" t="-1992" r="50038" b="62149"/>
          <a:stretch/>
        </p:blipFill>
        <p:spPr>
          <a:xfrm>
            <a:off x="8592000" y="325800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02661771-3F87-A70A-DCD2-D820EDFD1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24" t="5812" r="66953" b="49599"/>
          <a:stretch/>
        </p:blipFill>
        <p:spPr>
          <a:xfrm>
            <a:off x="85945" y="325800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82936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B5FB2-9615-C15F-BCC3-76FF173E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2d. Emitting Changes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A620154-51EB-5D86-2507-9E1E943DE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7481" y="1825625"/>
            <a:ext cx="7977037" cy="4351338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5E76CF9A-DDA5-C296-75B1-B25195B97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46" t="1947" r="66545" b="55688"/>
          <a:stretch/>
        </p:blipFill>
        <p:spPr>
          <a:xfrm>
            <a:off x="8592000" y="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77449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06EED-E24C-810D-6333-D43B3C7C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2e. Watching Changes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29A982-2464-7781-C3E7-4292B4F0C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7481" y="1825625"/>
            <a:ext cx="7977037" cy="4351338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145D0B5B-22AE-7E76-84D6-0468CCF9A5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2" t="17585" r="66836" b="43289"/>
          <a:stretch/>
        </p:blipFill>
        <p:spPr>
          <a:xfrm>
            <a:off x="8592000" y="25625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99179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B03AA6-FDD6-C105-1ADA-5BDF07DB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49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362E3E-DE2A-5E2B-D0D9-6169527C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Life Cycles</a:t>
            </a:r>
          </a:p>
        </p:txBody>
      </p:sp>
    </p:spTree>
    <p:extLst>
      <p:ext uri="{BB962C8B-B14F-4D97-AF65-F5344CB8AC3E}">
        <p14:creationId xmlns:p14="http://schemas.microsoft.com/office/powerpoint/2010/main" val="3183135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518B2-50D6-CF7F-03FE-63BD063C0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3a. Manually triggered Functions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E557741-68CD-D135-A102-31064D7B1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9766" y="1825625"/>
            <a:ext cx="7972468" cy="435133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FBB5BE6E-BC02-8A35-D670-6A2C23E22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8" t="31841" r="65185" b="18439"/>
          <a:stretch/>
        </p:blipFill>
        <p:spPr>
          <a:xfrm>
            <a:off x="8592000" y="-41843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34378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F230-3CF2-5284-6A0D-B5DB6E2A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3b. Computed Functions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32A4135-8130-C935-9D98-19DAAD43D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905" y="1825625"/>
            <a:ext cx="7986190" cy="435133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8FC84D8F-F9A9-E308-EB39-C6BFE9774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9" t="35586" r="61838" b="10577"/>
          <a:stretch/>
        </p:blipFill>
        <p:spPr>
          <a:xfrm>
            <a:off x="8592000" y="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6414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59861A-B6A6-F786-741A-AA07B18B53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49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362E3E-DE2A-5E2B-D0D9-6169527C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Routing</a:t>
            </a:r>
          </a:p>
        </p:txBody>
      </p:sp>
    </p:spTree>
    <p:extLst>
      <p:ext uri="{BB962C8B-B14F-4D97-AF65-F5344CB8AC3E}">
        <p14:creationId xmlns:p14="http://schemas.microsoft.com/office/powerpoint/2010/main" val="1555471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37A80-BA77-CBC0-1668-CB5E145F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0a – Installing Svelte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DDD37DD-1D2B-1874-A55F-70489461E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148" y="1825625"/>
            <a:ext cx="7725703" cy="4351338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5B9B06D0-B91F-53E2-4277-2764BCE77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48" t="-8771" r="24120" b="47283"/>
          <a:stretch/>
        </p:blipFill>
        <p:spPr>
          <a:xfrm>
            <a:off x="8592000" y="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18971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F8352-3100-1ABF-D4C6-2570CF1B2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4a. Setting up App and Index Page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53275AF-2962-4EEA-8227-909FF9EFD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6603" y="1825625"/>
            <a:ext cx="7958793" cy="4351338"/>
          </a:xfrm>
        </p:spPr>
      </p:pic>
    </p:spTree>
    <p:extLst>
      <p:ext uri="{BB962C8B-B14F-4D97-AF65-F5344CB8AC3E}">
        <p14:creationId xmlns:p14="http://schemas.microsoft.com/office/powerpoint/2010/main" val="271279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3407C-7F4F-7F87-EEF2-A9BB7D2D4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4b. Creating a new Page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7FE6CA-29D5-141B-39F8-06DF5F592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683" y="1825625"/>
            <a:ext cx="7940633" cy="4351338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20AB222B-5944-FD04-2284-BF00FE242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48" t="3681" r="83524" b="62149"/>
          <a:stretch/>
        </p:blipFill>
        <p:spPr>
          <a:xfrm>
            <a:off x="8592000" y="25625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14267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8DC34-685C-985B-FEF0-0E16B4FB8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4c. Navigation Through Links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9886DE-5FE0-B9F3-DDE9-D926368F5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2048" y="1825625"/>
            <a:ext cx="7967904" cy="4351338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35E3BB9B-9686-D194-2FD9-345278551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98" t="-9065" r="71695" b="53758"/>
          <a:stretch/>
        </p:blipFill>
        <p:spPr>
          <a:xfrm>
            <a:off x="8592000" y="25625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09880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FC32-2C09-5FC9-7477-5C6E4E8D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4f. Navigation Through Code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B25E1B4-EFC0-AEDB-C31C-49AE33D46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4327" y="1825625"/>
            <a:ext cx="7963346" cy="4351338"/>
          </a:xfrm>
        </p:spPr>
      </p:pic>
      <p:pic>
        <p:nvPicPr>
          <p:cNvPr id="13" name="Content Placeholder 11">
            <a:extLst>
              <a:ext uri="{FF2B5EF4-FFF2-40B4-BE49-F238E27FC236}">
                <a16:creationId xmlns:a16="http://schemas.microsoft.com/office/drawing/2014/main" id="{E50238AE-CEC4-D54B-5979-2208E54135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66" t="27725" r="67940" b="29280"/>
          <a:stretch/>
        </p:blipFill>
        <p:spPr>
          <a:xfrm>
            <a:off x="8592000" y="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89372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20661-33B6-E44E-B813-A13036CD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4g. Highlighting Active Page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E5123D0-344C-473B-8D8D-F999A017C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7481" y="1825625"/>
            <a:ext cx="7977037" cy="4351338"/>
          </a:xfrm>
        </p:spPr>
      </p:pic>
      <p:pic>
        <p:nvPicPr>
          <p:cNvPr id="18" name="Content Placeholder 16">
            <a:extLst>
              <a:ext uri="{FF2B5EF4-FFF2-40B4-BE49-F238E27FC236}">
                <a16:creationId xmlns:a16="http://schemas.microsoft.com/office/drawing/2014/main" id="{B3BCD3D6-CD9B-1449-8AD7-E2FF324F58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0" t="28512" r="70521" b="29123"/>
          <a:stretch/>
        </p:blipFill>
        <p:spPr>
          <a:xfrm>
            <a:off x="0" y="325800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Content Placeholder 16">
            <a:extLst>
              <a:ext uri="{FF2B5EF4-FFF2-40B4-BE49-F238E27FC236}">
                <a16:creationId xmlns:a16="http://schemas.microsoft.com/office/drawing/2014/main" id="{8703374D-8E8A-5231-B4FF-76A1BCDEF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38" t="-8159" r="57995" b="54323"/>
          <a:stretch/>
        </p:blipFill>
        <p:spPr>
          <a:xfrm>
            <a:off x="8592002" y="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5097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961796-245D-97D8-3E60-E5EB669CC2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49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362E3E-DE2A-5E2B-D0D9-6169527C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Global Storage</a:t>
            </a:r>
          </a:p>
        </p:txBody>
      </p:sp>
    </p:spTree>
    <p:extLst>
      <p:ext uri="{BB962C8B-B14F-4D97-AF65-F5344CB8AC3E}">
        <p14:creationId xmlns:p14="http://schemas.microsoft.com/office/powerpoint/2010/main" val="594317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B02B9-DE14-5E83-927F-5DA0E12F5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5c. Defining a store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F365A5-AB42-FF45-051B-A77C69AEB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905" y="1825625"/>
            <a:ext cx="7986190" cy="4351338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80BAF2E0-4D8E-7B7D-516D-1A5869AE64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66" t="-13095" r="65874" b="47404"/>
          <a:stretch/>
        </p:blipFill>
        <p:spPr>
          <a:xfrm>
            <a:off x="8592000" y="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99118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C2910-4BF7-1F3A-41A4-08EA7F443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5d. Updating The Store Values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0036E3D-6418-C3CB-F937-1CCDFACCD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603" y="1825625"/>
            <a:ext cx="7958793" cy="435133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A4DBFA27-4557-6129-DCCE-A9F96AC446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84" t="13505" r="62218" b="36565"/>
          <a:stretch/>
        </p:blipFill>
        <p:spPr>
          <a:xfrm>
            <a:off x="8592000" y="25625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5070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DC73-A4DD-E589-A4B0-E09A62C5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5e. Displaying </a:t>
            </a:r>
            <a:r>
              <a:rPr lang="en-ZA"/>
              <a:t>store values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8B0923B-FC0F-5CC6-9E08-5799A203F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7481" y="1825625"/>
            <a:ext cx="7977037" cy="4351338"/>
          </a:xfr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C8C2CA0B-EBF9-B4F5-13CD-99FB5134D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56" t="-5058" r="65538" b="62149"/>
          <a:stretch/>
        </p:blipFill>
        <p:spPr>
          <a:xfrm>
            <a:off x="8592000" y="25625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79382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4874C-C90E-C9D3-4264-D2F8448C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0b – Selecting Skeleton Project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6D2F70F-F69D-94D2-7AAE-BCDD7517F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148" y="1825625"/>
            <a:ext cx="7725703" cy="435133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4381AA94-410C-BEB0-F0ED-0A7A55ADEF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" t="31140" r="74462" b="23833"/>
          <a:stretch/>
        </p:blipFill>
        <p:spPr>
          <a:xfrm>
            <a:off x="8592000" y="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4272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06C82-726C-C46A-0AC6-C21FF3544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0c – Run </a:t>
            </a:r>
            <a:r>
              <a:rPr lang="en-ZA" dirty="0" err="1"/>
              <a:t>npm</a:t>
            </a:r>
            <a:r>
              <a:rPr lang="en-ZA" dirty="0"/>
              <a:t> Install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4244353-778D-2A78-9533-28717979C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148" y="1825625"/>
            <a:ext cx="7725703" cy="4351338"/>
          </a:xfrm>
        </p:spPr>
      </p:pic>
      <p:pic>
        <p:nvPicPr>
          <p:cNvPr id="13" name="Content Placeholder 11">
            <a:extLst>
              <a:ext uri="{FF2B5EF4-FFF2-40B4-BE49-F238E27FC236}">
                <a16:creationId xmlns:a16="http://schemas.microsoft.com/office/drawing/2014/main" id="{D7E586C5-F5D6-B587-5C1B-E459801EF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21" t="-4584" r="43806" b="66282"/>
          <a:stretch/>
        </p:blipFill>
        <p:spPr>
          <a:xfrm>
            <a:off x="8592000" y="25625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57069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BA65C-621B-77E7-D284-5D4A4BDA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0d – The site up and running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145C79-40E0-2908-B32F-DED490C76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417" y="1825625"/>
            <a:ext cx="7945165" cy="4351338"/>
          </a:xfrm>
        </p:spPr>
      </p:pic>
    </p:spTree>
    <p:extLst>
      <p:ext uri="{BB962C8B-B14F-4D97-AF65-F5344CB8AC3E}">
        <p14:creationId xmlns:p14="http://schemas.microsoft.com/office/powerpoint/2010/main" val="2732879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65D412-EE25-0BA2-B052-D05DFAE4B3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49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B2F77D-01B9-2AC4-BB55-A43A52CE4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Templating</a:t>
            </a:r>
          </a:p>
        </p:txBody>
      </p:sp>
    </p:spTree>
    <p:extLst>
      <p:ext uri="{BB962C8B-B14F-4D97-AF65-F5344CB8AC3E}">
        <p14:creationId xmlns:p14="http://schemas.microsoft.com/office/powerpoint/2010/main" val="305741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D177C-FFDD-EF15-DB60-FF37D2BC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1a. One Way Bound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07E0D0-1D1F-0B03-2411-4538A016F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4327" y="1825625"/>
            <a:ext cx="7963346" cy="4351338"/>
          </a:xfr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6E5C9F3A-26E2-9C88-304B-95C3FC2C2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2" r="60374" b="46498"/>
          <a:stretch/>
        </p:blipFill>
        <p:spPr>
          <a:xfrm>
            <a:off x="8592000" y="25625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17736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C021B-C26E-C3AB-4FA2-B33CC31D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1b. Two Way Bound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3484384-D6C6-BA52-86DA-5787DE33F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417" y="1825625"/>
            <a:ext cx="7945165" cy="4351338"/>
          </a:xfr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7E8B9443-9FD6-96D2-78A6-C05D549BB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04" t="1776" r="60743" b="53758"/>
          <a:stretch/>
        </p:blipFill>
        <p:spPr>
          <a:xfrm>
            <a:off x="8592000" y="25625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12903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569F3-EBE6-5965-ED91-912E97E3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1c. Event handling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502679B-D07D-F44D-F092-90C411560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2048" y="1825625"/>
            <a:ext cx="7967904" cy="4351338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B7FF4630-D37B-902A-7974-8B7F4BB8E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28" t="-256" r="57879" b="53758"/>
          <a:stretch/>
        </p:blipFill>
        <p:spPr>
          <a:xfrm>
            <a:off x="8592000" y="25625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007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130</Words>
  <Application>Microsoft Office PowerPoint</Application>
  <PresentationFormat>Widescreen</PresentationFormat>
  <Paragraphs>30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Theme</vt:lpstr>
      <vt:lpstr>Beginner Svelte Training</vt:lpstr>
      <vt:lpstr>0a – Installing Svelte</vt:lpstr>
      <vt:lpstr>0b – Selecting Skeleton Project</vt:lpstr>
      <vt:lpstr>0c – Run npm Install</vt:lpstr>
      <vt:lpstr>0d – The site up and running</vt:lpstr>
      <vt:lpstr>Templating</vt:lpstr>
      <vt:lpstr>1a. One Way Bound Data</vt:lpstr>
      <vt:lpstr>1b. Two Way Bound Data</vt:lpstr>
      <vt:lpstr>1c. Event handling</vt:lpstr>
      <vt:lpstr>Componentization</vt:lpstr>
      <vt:lpstr>2a. Creating a component</vt:lpstr>
      <vt:lpstr>2b. Using the component</vt:lpstr>
      <vt:lpstr>2c. Passing Data (props) to components</vt:lpstr>
      <vt:lpstr>2d. Emitting Changes</vt:lpstr>
      <vt:lpstr>2e. Watching Changes</vt:lpstr>
      <vt:lpstr>Life Cycles</vt:lpstr>
      <vt:lpstr>3a. Manually triggered Functions</vt:lpstr>
      <vt:lpstr>3b. Computed Functions</vt:lpstr>
      <vt:lpstr>Routing</vt:lpstr>
      <vt:lpstr>4a. Setting up App and Index Page</vt:lpstr>
      <vt:lpstr>4b. Creating a new Page</vt:lpstr>
      <vt:lpstr>4c. Navigation Through Links</vt:lpstr>
      <vt:lpstr>4f. Navigation Through Code</vt:lpstr>
      <vt:lpstr>4g. Highlighting Active Page</vt:lpstr>
      <vt:lpstr>Global Storage</vt:lpstr>
      <vt:lpstr>5c. Defining a store</vt:lpstr>
      <vt:lpstr>5d. Updating The Store Values</vt:lpstr>
      <vt:lpstr>5e. Displaying store values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Brendon van der Meijden</dc:creator>
  <cp:lastModifiedBy>Brendon van der Meijden</cp:lastModifiedBy>
  <cp:revision>70</cp:revision>
  <dcterms:created xsi:type="dcterms:W3CDTF">2024-08-12T09:28:51Z</dcterms:created>
  <dcterms:modified xsi:type="dcterms:W3CDTF">2024-08-13T12:02:42Z</dcterms:modified>
</cp:coreProperties>
</file>